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45B421-708A-66CC-0EBD-D8F129B45F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04BE5B-645C-B36C-C05A-64BEC16D3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249EE8-AFCB-09D4-B7AB-DBD4A7C87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8EA08C-424E-49FF-7F4F-B9AD5BEE4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0B2C92-32C1-8503-AFD8-76A53B8ABF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B8A1E8-5CDB-5C30-801B-2F0F8FA06D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256AB4-75B4-B269-E7F9-C0940CA2D8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F45F10-50FE-0882-76D4-A462DDBF5C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111</cp:revision>
  <dcterms:created xsi:type="dcterms:W3CDTF">2016-12-29T16:17:13Z</dcterms:created>
  <dcterms:modified xsi:type="dcterms:W3CDTF">2026-01-03T10:47:09Z</dcterms:modified>
</cp:coreProperties>
</file>