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738928-068F-FBEA-C0C7-7503B4EC8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3D9368-0A6C-300B-BF0D-6BFBA47B4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D450B2-26BC-18CF-A351-D55FCAF9D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BBF213-3819-EE28-5B27-1523BE143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6CD191-5D4D-3966-0162-31F6D4A17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69EE33-0773-2CA1-D921-1E066657D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087978-B0D4-F195-9B3A-1DED10B61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109</cp:revision>
  <dcterms:created xsi:type="dcterms:W3CDTF">2016-12-29T16:17:13Z</dcterms:created>
  <dcterms:modified xsi:type="dcterms:W3CDTF">2026-01-03T10:47:05Z</dcterms:modified>
</cp:coreProperties>
</file>