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F64C77-9194-F99D-EC27-8FA5FF42DB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4DB149C-2850-6405-6645-24787B7AA9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99D891-F810-F24C-44F0-D21EA20119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3F0A23D-BC95-0F00-3F6D-2A7DA61D57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6467F44-12F1-81FB-3343-1A20CF349D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D541E9F-6183-BC83-15D7-1BCB069987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03198FA-4402-76FA-E57F-8CF04B4D5F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D4D453-FD1E-BD89-C58C-E3786B0DAF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54</cp:revision>
  <dcterms:created xsi:type="dcterms:W3CDTF">2016-12-29T16:17:13Z</dcterms:created>
  <dcterms:modified xsi:type="dcterms:W3CDTF">2025-02-20T14:18:39Z</dcterms:modified>
</cp:coreProperties>
</file>