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A53BEA-B729-1D16-F1A6-499684292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F23A2D-5319-BFEE-7C60-EA6A50E05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2C72C1-2D9A-4F7C-8598-727E89088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B59DDB-3AF8-7617-F957-00CDCDC9A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51687F-1510-1F27-7059-E2501340E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D0B8E6-D28E-7A02-7726-601FE7EBD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EA18EC-5E6A-D1A7-840E-36B9E1BEB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54</cp:revision>
  <dcterms:created xsi:type="dcterms:W3CDTF">2016-12-29T16:17:13Z</dcterms:created>
  <dcterms:modified xsi:type="dcterms:W3CDTF">2025-02-20T14:16:02Z</dcterms:modified>
</cp:coreProperties>
</file>